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24479250" cy="43559413"/>
  <p:notesSz cx="6888163" cy="10020300"/>
  <p:defaultTextStyle>
    <a:defPPr>
      <a:defRPr lang="es-ES"/>
    </a:defPPr>
    <a:lvl1pPr algn="l" defTabSz="3881438" rtl="0" eaLnBrk="0" fontAlgn="base" hangingPunct="0">
      <a:spcBef>
        <a:spcPct val="0"/>
      </a:spcBef>
      <a:spcAft>
        <a:spcPct val="0"/>
      </a:spcAft>
      <a:defRPr sz="75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1939925" indent="-852488" algn="l" defTabSz="3881438" rtl="0" eaLnBrk="0" fontAlgn="base" hangingPunct="0">
      <a:spcBef>
        <a:spcPct val="0"/>
      </a:spcBef>
      <a:spcAft>
        <a:spcPct val="0"/>
      </a:spcAft>
      <a:defRPr sz="75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3881438" indent="-1706563" algn="l" defTabSz="3881438" rtl="0" eaLnBrk="0" fontAlgn="base" hangingPunct="0">
      <a:spcBef>
        <a:spcPct val="0"/>
      </a:spcBef>
      <a:spcAft>
        <a:spcPct val="0"/>
      </a:spcAft>
      <a:defRPr sz="75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5827713" indent="-2563813" algn="l" defTabSz="3881438" rtl="0" eaLnBrk="0" fontAlgn="base" hangingPunct="0">
      <a:spcBef>
        <a:spcPct val="0"/>
      </a:spcBef>
      <a:spcAft>
        <a:spcPct val="0"/>
      </a:spcAft>
      <a:defRPr sz="75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7770813" indent="-3417888" algn="l" defTabSz="3881438" rtl="0" eaLnBrk="0" fontAlgn="base" hangingPunct="0">
      <a:spcBef>
        <a:spcPct val="0"/>
      </a:spcBef>
      <a:spcAft>
        <a:spcPct val="0"/>
      </a:spcAft>
      <a:defRPr sz="75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75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75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75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75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3720">
          <p15:clr>
            <a:srgbClr val="A4A3A4"/>
          </p15:clr>
        </p15:guide>
        <p15:guide id="2" pos="771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38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6" d="100"/>
          <a:sy n="16" d="100"/>
        </p:scale>
        <p:origin x="1968" y="120"/>
      </p:cViewPr>
      <p:guideLst>
        <p:guide orient="horz" pos="13720"/>
        <p:guide pos="771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835946" y="13531658"/>
            <a:ext cx="20807363" cy="933704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671888" y="24683669"/>
            <a:ext cx="17135476" cy="111318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908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8167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725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6334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541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450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358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2668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41EB760C-C436-0510-6A30-29AD8FF0D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0EDD8-16CF-495D-BC67-9F8FDC1AE942}" type="datetimeFigureOut">
              <a:rPr lang="es-ES" altLang="ja-JP"/>
              <a:pPr>
                <a:defRPr/>
              </a:pPr>
              <a:t>09/06/2023</a:t>
            </a:fld>
            <a:endParaRPr lang="es-ES" altLang="ja-JP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63A45BC9-E842-9CAC-701F-5B44E4227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ja-JP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E0C2E736-D637-7356-FACA-73E7B7EB4E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BA6D7-BBA2-42C3-BEAF-DBAF2F101E75}" type="slidenum">
              <a:rPr lang="es-ES" altLang="es-ES"/>
              <a:pPr>
                <a:defRPr/>
              </a:pPr>
              <a:t>‹#›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999469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4C6474EF-0FE9-3C30-98CB-8E2EDC052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91B82-8E11-4E13-8177-91FAA297D800}" type="datetimeFigureOut">
              <a:rPr lang="es-ES" altLang="ja-JP"/>
              <a:pPr>
                <a:defRPr/>
              </a:pPr>
              <a:t>09/06/2023</a:t>
            </a:fld>
            <a:endParaRPr lang="es-ES" altLang="ja-JP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9AB2B1A0-6C4B-83C0-C956-DFF3B7F38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ja-JP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0681D6C6-FF4B-9D1C-48D7-9DF668198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E0034-4797-4E24-9267-72D51C583433}" type="slidenum">
              <a:rPr lang="es-ES" altLang="es-ES"/>
              <a:pPr>
                <a:defRPr/>
              </a:pPr>
              <a:t>‹#›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953845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19974391" y="4648359"/>
            <a:ext cx="6196312" cy="9912791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376957" y="4648359"/>
            <a:ext cx="18189444" cy="99127911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CF1C0F98-5187-AB51-864F-E87178A09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778D4-BF23-413B-B65C-D488B3DB5B80}" type="datetimeFigureOut">
              <a:rPr lang="es-ES" altLang="ja-JP"/>
              <a:pPr>
                <a:defRPr/>
              </a:pPr>
              <a:t>09/06/2023</a:t>
            </a:fld>
            <a:endParaRPr lang="es-ES" altLang="ja-JP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8E039C68-C2B7-0612-2471-886D52D8F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ja-JP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4FBB1491-DF2A-D79F-0F07-0F766A82D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374F7-EE16-4E5F-AD30-3B41A273342B}" type="slidenum">
              <a:rPr lang="es-ES" altLang="es-ES"/>
              <a:pPr>
                <a:defRPr/>
              </a:pPr>
              <a:t>‹#›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856591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A3A60B1A-2E61-3959-0E03-82D52A4E0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005A9-F0AB-44A2-811B-458DE039FCE7}" type="datetimeFigureOut">
              <a:rPr lang="es-ES" altLang="ja-JP"/>
              <a:pPr>
                <a:defRPr/>
              </a:pPr>
              <a:t>09/06/2023</a:t>
            </a:fld>
            <a:endParaRPr lang="es-ES" altLang="ja-JP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A5718313-BF7F-E4F6-6C0F-7BE3C080F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ja-JP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D7BE2947-5FA2-6CFF-47EE-10D4A271D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03565-B215-49BF-B103-8205940E6C45}" type="slidenum">
              <a:rPr lang="es-ES" altLang="es-ES"/>
              <a:pPr>
                <a:defRPr/>
              </a:pPr>
              <a:t>‹#›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733153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33694" y="27990961"/>
            <a:ext cx="20807363" cy="8651384"/>
          </a:xfrm>
        </p:spPr>
        <p:txBody>
          <a:bodyPr anchor="t"/>
          <a:lstStyle>
            <a:lvl1pPr algn="l">
              <a:defRPr sz="16592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933694" y="18462343"/>
            <a:ext cx="20807363" cy="9528618"/>
          </a:xfrm>
        </p:spPr>
        <p:txBody>
          <a:bodyPr anchor="b"/>
          <a:lstStyle>
            <a:lvl1pPr marL="0" indent="0">
              <a:buNone/>
              <a:defRPr sz="8413">
                <a:solidFill>
                  <a:schemeClr val="tx1">
                    <a:tint val="75000"/>
                  </a:schemeClr>
                </a:solidFill>
              </a:defRPr>
            </a:lvl1pPr>
            <a:lvl2pPr marL="1908354" indent="0">
              <a:buNone/>
              <a:defRPr sz="7478">
                <a:solidFill>
                  <a:schemeClr val="tx1">
                    <a:tint val="75000"/>
                  </a:schemeClr>
                </a:solidFill>
              </a:defRPr>
            </a:lvl2pPr>
            <a:lvl3pPr marL="3816709" indent="0">
              <a:buNone/>
              <a:defRPr sz="6777">
                <a:solidFill>
                  <a:schemeClr val="tx1">
                    <a:tint val="75000"/>
                  </a:schemeClr>
                </a:solidFill>
              </a:defRPr>
            </a:lvl3pPr>
            <a:lvl4pPr marL="5725063" indent="0">
              <a:buNone/>
              <a:defRPr sz="5843">
                <a:solidFill>
                  <a:schemeClr val="tx1">
                    <a:tint val="75000"/>
                  </a:schemeClr>
                </a:solidFill>
              </a:defRPr>
            </a:lvl4pPr>
            <a:lvl5pPr marL="7633417" indent="0">
              <a:buNone/>
              <a:defRPr sz="5843">
                <a:solidFill>
                  <a:schemeClr val="tx1">
                    <a:tint val="75000"/>
                  </a:schemeClr>
                </a:solidFill>
              </a:defRPr>
            </a:lvl5pPr>
            <a:lvl6pPr marL="9541771" indent="0">
              <a:buNone/>
              <a:defRPr sz="5843">
                <a:solidFill>
                  <a:schemeClr val="tx1">
                    <a:tint val="75000"/>
                  </a:schemeClr>
                </a:solidFill>
              </a:defRPr>
            </a:lvl6pPr>
            <a:lvl7pPr marL="11450126" indent="0">
              <a:buNone/>
              <a:defRPr sz="5843">
                <a:solidFill>
                  <a:schemeClr val="tx1">
                    <a:tint val="75000"/>
                  </a:schemeClr>
                </a:solidFill>
              </a:defRPr>
            </a:lvl7pPr>
            <a:lvl8pPr marL="13358477" indent="0">
              <a:buNone/>
              <a:defRPr sz="5843">
                <a:solidFill>
                  <a:schemeClr val="tx1">
                    <a:tint val="75000"/>
                  </a:schemeClr>
                </a:solidFill>
              </a:defRPr>
            </a:lvl8pPr>
            <a:lvl9pPr marL="15266833" indent="0">
              <a:buNone/>
              <a:defRPr sz="584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FEFE0DAE-B0F8-8520-D400-AD37972A5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F6241-2D62-4F48-A8B8-7BEC4D321039}" type="datetimeFigureOut">
              <a:rPr lang="es-ES" altLang="ja-JP"/>
              <a:pPr>
                <a:defRPr/>
              </a:pPr>
              <a:t>09/06/2023</a:t>
            </a:fld>
            <a:endParaRPr lang="es-ES" altLang="ja-JP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A1B1C42D-E9AE-F750-CF6F-D8D8AF81B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ja-JP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7862C05F-2D73-124F-D3CA-25080A1B3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36A3A-E0CC-4359-A396-C04C17132AC0}" type="slidenum">
              <a:rPr lang="es-ES" altLang="es-ES"/>
              <a:pPr>
                <a:defRPr/>
              </a:pPr>
              <a:t>‹#›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3945675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376958" y="27103638"/>
            <a:ext cx="12192878" cy="76672633"/>
          </a:xfrm>
        </p:spPr>
        <p:txBody>
          <a:bodyPr/>
          <a:lstStyle>
            <a:lvl1pPr>
              <a:defRPr sz="11685"/>
            </a:lvl1pPr>
            <a:lvl2pPr>
              <a:defRPr sz="10049"/>
            </a:lvl2pPr>
            <a:lvl3pPr>
              <a:defRPr sz="8413"/>
            </a:lvl3pPr>
            <a:lvl4pPr>
              <a:defRPr sz="7478"/>
            </a:lvl4pPr>
            <a:lvl5pPr>
              <a:defRPr sz="7478"/>
            </a:lvl5pPr>
            <a:lvl6pPr>
              <a:defRPr sz="7478"/>
            </a:lvl6pPr>
            <a:lvl7pPr>
              <a:defRPr sz="7478"/>
            </a:lvl7pPr>
            <a:lvl8pPr>
              <a:defRPr sz="7478"/>
            </a:lvl8pPr>
            <a:lvl9pPr>
              <a:defRPr sz="7478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3977824" y="27103638"/>
            <a:ext cx="12192876" cy="76672633"/>
          </a:xfrm>
        </p:spPr>
        <p:txBody>
          <a:bodyPr/>
          <a:lstStyle>
            <a:lvl1pPr>
              <a:defRPr sz="11685"/>
            </a:lvl1pPr>
            <a:lvl2pPr>
              <a:defRPr sz="10049"/>
            </a:lvl2pPr>
            <a:lvl3pPr>
              <a:defRPr sz="8413"/>
            </a:lvl3pPr>
            <a:lvl4pPr>
              <a:defRPr sz="7478"/>
            </a:lvl4pPr>
            <a:lvl5pPr>
              <a:defRPr sz="7478"/>
            </a:lvl5pPr>
            <a:lvl6pPr>
              <a:defRPr sz="7478"/>
            </a:lvl6pPr>
            <a:lvl7pPr>
              <a:defRPr sz="7478"/>
            </a:lvl7pPr>
            <a:lvl8pPr>
              <a:defRPr sz="7478"/>
            </a:lvl8pPr>
            <a:lvl9pPr>
              <a:defRPr sz="7478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3 Marcador de fecha">
            <a:extLst>
              <a:ext uri="{FF2B5EF4-FFF2-40B4-BE49-F238E27FC236}">
                <a16:creationId xmlns:a16="http://schemas.microsoft.com/office/drawing/2014/main" id="{D99DF8AA-3892-5D2B-8206-E37756DDE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A97E9-8A30-4F3E-A557-F2A3E8DFD3B8}" type="datetimeFigureOut">
              <a:rPr lang="es-ES" altLang="ja-JP"/>
              <a:pPr>
                <a:defRPr/>
              </a:pPr>
              <a:t>09/06/2023</a:t>
            </a:fld>
            <a:endParaRPr lang="es-ES" altLang="ja-JP"/>
          </a:p>
        </p:txBody>
      </p:sp>
      <p:sp>
        <p:nvSpPr>
          <p:cNvPr id="6" name="4 Marcador de pie de página">
            <a:extLst>
              <a:ext uri="{FF2B5EF4-FFF2-40B4-BE49-F238E27FC236}">
                <a16:creationId xmlns:a16="http://schemas.microsoft.com/office/drawing/2014/main" id="{86A90EDB-1FE9-5F19-3869-9F8DEA83B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ja-JP"/>
          </a:p>
        </p:txBody>
      </p:sp>
      <p:sp>
        <p:nvSpPr>
          <p:cNvPr id="7" name="5 Marcador de número de diapositiva">
            <a:extLst>
              <a:ext uri="{FF2B5EF4-FFF2-40B4-BE49-F238E27FC236}">
                <a16:creationId xmlns:a16="http://schemas.microsoft.com/office/drawing/2014/main" id="{FDC16DBE-90EA-4169-4300-807DAAE824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B380F-2D6F-4015-92AB-03403CB727F2}" type="slidenum">
              <a:rPr lang="es-ES" altLang="es-ES"/>
              <a:pPr>
                <a:defRPr/>
              </a:pPr>
              <a:t>‹#›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720152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23963" y="1744398"/>
            <a:ext cx="22031326" cy="7259902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223965" y="9750456"/>
            <a:ext cx="10815919" cy="4063525"/>
          </a:xfrm>
        </p:spPr>
        <p:txBody>
          <a:bodyPr anchor="b"/>
          <a:lstStyle>
            <a:lvl1pPr marL="0" indent="0">
              <a:buNone/>
              <a:defRPr sz="10049" b="1"/>
            </a:lvl1pPr>
            <a:lvl2pPr marL="1908354" indent="0">
              <a:buNone/>
              <a:defRPr sz="8413" b="1"/>
            </a:lvl2pPr>
            <a:lvl3pPr marL="3816709" indent="0">
              <a:buNone/>
              <a:defRPr sz="7478" b="1"/>
            </a:lvl3pPr>
            <a:lvl4pPr marL="5725063" indent="0">
              <a:buNone/>
              <a:defRPr sz="6777" b="1"/>
            </a:lvl4pPr>
            <a:lvl5pPr marL="7633417" indent="0">
              <a:buNone/>
              <a:defRPr sz="6777" b="1"/>
            </a:lvl5pPr>
            <a:lvl6pPr marL="9541771" indent="0">
              <a:buNone/>
              <a:defRPr sz="6777" b="1"/>
            </a:lvl6pPr>
            <a:lvl7pPr marL="11450126" indent="0">
              <a:buNone/>
              <a:defRPr sz="6777" b="1"/>
            </a:lvl7pPr>
            <a:lvl8pPr marL="13358477" indent="0">
              <a:buNone/>
              <a:defRPr sz="6777" b="1"/>
            </a:lvl8pPr>
            <a:lvl9pPr marL="15266833" indent="0">
              <a:buNone/>
              <a:defRPr sz="6777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223965" y="13813985"/>
            <a:ext cx="10815919" cy="25097081"/>
          </a:xfrm>
        </p:spPr>
        <p:txBody>
          <a:bodyPr/>
          <a:lstStyle>
            <a:lvl1pPr>
              <a:defRPr sz="10049"/>
            </a:lvl1pPr>
            <a:lvl2pPr>
              <a:defRPr sz="8413"/>
            </a:lvl2pPr>
            <a:lvl3pPr>
              <a:defRPr sz="7478"/>
            </a:lvl3pPr>
            <a:lvl4pPr>
              <a:defRPr sz="6777"/>
            </a:lvl4pPr>
            <a:lvl5pPr>
              <a:defRPr sz="6777"/>
            </a:lvl5pPr>
            <a:lvl6pPr>
              <a:defRPr sz="6777"/>
            </a:lvl6pPr>
            <a:lvl7pPr>
              <a:defRPr sz="6777"/>
            </a:lvl7pPr>
            <a:lvl8pPr>
              <a:defRPr sz="6777"/>
            </a:lvl8pPr>
            <a:lvl9pPr>
              <a:defRPr sz="6777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12435123" y="9750456"/>
            <a:ext cx="10820168" cy="4063525"/>
          </a:xfrm>
        </p:spPr>
        <p:txBody>
          <a:bodyPr anchor="b"/>
          <a:lstStyle>
            <a:lvl1pPr marL="0" indent="0">
              <a:buNone/>
              <a:defRPr sz="10049" b="1"/>
            </a:lvl1pPr>
            <a:lvl2pPr marL="1908354" indent="0">
              <a:buNone/>
              <a:defRPr sz="8413" b="1"/>
            </a:lvl2pPr>
            <a:lvl3pPr marL="3816709" indent="0">
              <a:buNone/>
              <a:defRPr sz="7478" b="1"/>
            </a:lvl3pPr>
            <a:lvl4pPr marL="5725063" indent="0">
              <a:buNone/>
              <a:defRPr sz="6777" b="1"/>
            </a:lvl4pPr>
            <a:lvl5pPr marL="7633417" indent="0">
              <a:buNone/>
              <a:defRPr sz="6777" b="1"/>
            </a:lvl5pPr>
            <a:lvl6pPr marL="9541771" indent="0">
              <a:buNone/>
              <a:defRPr sz="6777" b="1"/>
            </a:lvl6pPr>
            <a:lvl7pPr marL="11450126" indent="0">
              <a:buNone/>
              <a:defRPr sz="6777" b="1"/>
            </a:lvl7pPr>
            <a:lvl8pPr marL="13358477" indent="0">
              <a:buNone/>
              <a:defRPr sz="6777" b="1"/>
            </a:lvl8pPr>
            <a:lvl9pPr marL="15266833" indent="0">
              <a:buNone/>
              <a:defRPr sz="6777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12435123" y="13813985"/>
            <a:ext cx="10820168" cy="25097081"/>
          </a:xfrm>
        </p:spPr>
        <p:txBody>
          <a:bodyPr/>
          <a:lstStyle>
            <a:lvl1pPr>
              <a:defRPr sz="10049"/>
            </a:lvl1pPr>
            <a:lvl2pPr>
              <a:defRPr sz="8413"/>
            </a:lvl2pPr>
            <a:lvl3pPr>
              <a:defRPr sz="7478"/>
            </a:lvl3pPr>
            <a:lvl4pPr>
              <a:defRPr sz="6777"/>
            </a:lvl4pPr>
            <a:lvl5pPr>
              <a:defRPr sz="6777"/>
            </a:lvl5pPr>
            <a:lvl6pPr>
              <a:defRPr sz="6777"/>
            </a:lvl6pPr>
            <a:lvl7pPr>
              <a:defRPr sz="6777"/>
            </a:lvl7pPr>
            <a:lvl8pPr>
              <a:defRPr sz="6777"/>
            </a:lvl8pPr>
            <a:lvl9pPr>
              <a:defRPr sz="6777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3 Marcador de fecha">
            <a:extLst>
              <a:ext uri="{FF2B5EF4-FFF2-40B4-BE49-F238E27FC236}">
                <a16:creationId xmlns:a16="http://schemas.microsoft.com/office/drawing/2014/main" id="{8AA981D8-9733-CBFB-7D5B-6012244F58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A5B73-2173-4CC8-B251-28FF04CDBFDC}" type="datetimeFigureOut">
              <a:rPr lang="es-ES" altLang="ja-JP"/>
              <a:pPr>
                <a:defRPr/>
              </a:pPr>
              <a:t>09/06/2023</a:t>
            </a:fld>
            <a:endParaRPr lang="es-ES" altLang="ja-JP"/>
          </a:p>
        </p:txBody>
      </p:sp>
      <p:sp>
        <p:nvSpPr>
          <p:cNvPr id="8" name="4 Marcador de pie de página">
            <a:extLst>
              <a:ext uri="{FF2B5EF4-FFF2-40B4-BE49-F238E27FC236}">
                <a16:creationId xmlns:a16="http://schemas.microsoft.com/office/drawing/2014/main" id="{79EEC1AB-46FE-CA88-F652-D6388C42F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ja-JP"/>
          </a:p>
        </p:txBody>
      </p:sp>
      <p:sp>
        <p:nvSpPr>
          <p:cNvPr id="9" name="5 Marcador de número de diapositiva">
            <a:extLst>
              <a:ext uri="{FF2B5EF4-FFF2-40B4-BE49-F238E27FC236}">
                <a16:creationId xmlns:a16="http://schemas.microsoft.com/office/drawing/2014/main" id="{31DBDEC3-BB13-90EB-9934-5882CC907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A8C33-9DB9-47C8-88FD-8D3DF9DD1B1F}" type="slidenum">
              <a:rPr lang="es-ES" altLang="es-ES"/>
              <a:pPr>
                <a:defRPr/>
              </a:pPr>
              <a:t>‹#›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830955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3 Marcador de fecha">
            <a:extLst>
              <a:ext uri="{FF2B5EF4-FFF2-40B4-BE49-F238E27FC236}">
                <a16:creationId xmlns:a16="http://schemas.microsoft.com/office/drawing/2014/main" id="{1FE5E841-073A-08E4-F21E-584F6D05C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060F4-CE93-4161-809C-2DDEDC795B1F}" type="datetimeFigureOut">
              <a:rPr lang="es-ES" altLang="ja-JP"/>
              <a:pPr>
                <a:defRPr/>
              </a:pPr>
              <a:t>09/06/2023</a:t>
            </a:fld>
            <a:endParaRPr lang="es-ES" altLang="ja-JP"/>
          </a:p>
        </p:txBody>
      </p:sp>
      <p:sp>
        <p:nvSpPr>
          <p:cNvPr id="4" name="4 Marcador de pie de página">
            <a:extLst>
              <a:ext uri="{FF2B5EF4-FFF2-40B4-BE49-F238E27FC236}">
                <a16:creationId xmlns:a16="http://schemas.microsoft.com/office/drawing/2014/main" id="{AB806E15-C777-B4BB-6386-1F8521486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ja-JP"/>
          </a:p>
        </p:txBody>
      </p:sp>
      <p:sp>
        <p:nvSpPr>
          <p:cNvPr id="5" name="5 Marcador de número de diapositiva">
            <a:extLst>
              <a:ext uri="{FF2B5EF4-FFF2-40B4-BE49-F238E27FC236}">
                <a16:creationId xmlns:a16="http://schemas.microsoft.com/office/drawing/2014/main" id="{F661FA42-46CE-435B-41AD-CECDB260E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CB4E5A-A71A-4FCE-8482-84CFF100EFA5}" type="slidenum">
              <a:rPr lang="es-ES" altLang="es-ES"/>
              <a:pPr>
                <a:defRPr/>
              </a:pPr>
              <a:t>‹#›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230350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>
            <a:extLst>
              <a:ext uri="{FF2B5EF4-FFF2-40B4-BE49-F238E27FC236}">
                <a16:creationId xmlns:a16="http://schemas.microsoft.com/office/drawing/2014/main" id="{D90C708C-8AE8-60F7-1240-D43C1C772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77273-13B6-49F0-B617-39E43542B203}" type="datetimeFigureOut">
              <a:rPr lang="es-ES" altLang="ja-JP"/>
              <a:pPr>
                <a:defRPr/>
              </a:pPr>
              <a:t>09/06/2023</a:t>
            </a:fld>
            <a:endParaRPr lang="es-ES" altLang="ja-JP"/>
          </a:p>
        </p:txBody>
      </p:sp>
      <p:sp>
        <p:nvSpPr>
          <p:cNvPr id="3" name="4 Marcador de pie de página">
            <a:extLst>
              <a:ext uri="{FF2B5EF4-FFF2-40B4-BE49-F238E27FC236}">
                <a16:creationId xmlns:a16="http://schemas.microsoft.com/office/drawing/2014/main" id="{43A8CC3A-2EC9-5858-C82E-ECA8723E7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ja-JP"/>
          </a:p>
        </p:txBody>
      </p:sp>
      <p:sp>
        <p:nvSpPr>
          <p:cNvPr id="4" name="5 Marcador de número de diapositiva">
            <a:extLst>
              <a:ext uri="{FF2B5EF4-FFF2-40B4-BE49-F238E27FC236}">
                <a16:creationId xmlns:a16="http://schemas.microsoft.com/office/drawing/2014/main" id="{AF840688-3EBF-EEA9-AC36-58FE0FC36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AA291-CC1E-4964-927C-1FC4A702CDDC}" type="slidenum">
              <a:rPr lang="es-ES" altLang="es-ES"/>
              <a:pPr>
                <a:defRPr/>
              </a:pPr>
              <a:t>‹#›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95222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23965" y="1734311"/>
            <a:ext cx="8053505" cy="7380901"/>
          </a:xfrm>
        </p:spPr>
        <p:txBody>
          <a:bodyPr anchor="b"/>
          <a:lstStyle>
            <a:lvl1pPr algn="l">
              <a:defRPr sz="8413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570706" y="1734315"/>
            <a:ext cx="13684582" cy="37176752"/>
          </a:xfrm>
        </p:spPr>
        <p:txBody>
          <a:bodyPr/>
          <a:lstStyle>
            <a:lvl1pPr>
              <a:defRPr sz="13320"/>
            </a:lvl1pPr>
            <a:lvl2pPr>
              <a:defRPr sz="11685"/>
            </a:lvl2pPr>
            <a:lvl3pPr>
              <a:defRPr sz="10049"/>
            </a:lvl3pPr>
            <a:lvl4pPr>
              <a:defRPr sz="8413"/>
            </a:lvl4pPr>
            <a:lvl5pPr>
              <a:defRPr sz="8413"/>
            </a:lvl5pPr>
            <a:lvl6pPr>
              <a:defRPr sz="8413"/>
            </a:lvl6pPr>
            <a:lvl7pPr>
              <a:defRPr sz="8413"/>
            </a:lvl7pPr>
            <a:lvl8pPr>
              <a:defRPr sz="8413"/>
            </a:lvl8pPr>
            <a:lvl9pPr>
              <a:defRPr sz="8413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223965" y="9115215"/>
            <a:ext cx="8053505" cy="29795851"/>
          </a:xfrm>
        </p:spPr>
        <p:txBody>
          <a:bodyPr/>
          <a:lstStyle>
            <a:lvl1pPr marL="0" indent="0">
              <a:buNone/>
              <a:defRPr sz="5843"/>
            </a:lvl1pPr>
            <a:lvl2pPr marL="1908354" indent="0">
              <a:buNone/>
              <a:defRPr sz="4908"/>
            </a:lvl2pPr>
            <a:lvl3pPr marL="3816709" indent="0">
              <a:buNone/>
              <a:defRPr sz="4206"/>
            </a:lvl3pPr>
            <a:lvl4pPr marL="5725063" indent="0">
              <a:buNone/>
              <a:defRPr sz="3739"/>
            </a:lvl4pPr>
            <a:lvl5pPr marL="7633417" indent="0">
              <a:buNone/>
              <a:defRPr sz="3739"/>
            </a:lvl5pPr>
            <a:lvl6pPr marL="9541771" indent="0">
              <a:buNone/>
              <a:defRPr sz="3739"/>
            </a:lvl6pPr>
            <a:lvl7pPr marL="11450126" indent="0">
              <a:buNone/>
              <a:defRPr sz="3739"/>
            </a:lvl7pPr>
            <a:lvl8pPr marL="13358477" indent="0">
              <a:buNone/>
              <a:defRPr sz="3739"/>
            </a:lvl8pPr>
            <a:lvl9pPr marL="15266833" indent="0">
              <a:buNone/>
              <a:defRPr sz="3739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>
            <a:extLst>
              <a:ext uri="{FF2B5EF4-FFF2-40B4-BE49-F238E27FC236}">
                <a16:creationId xmlns:a16="http://schemas.microsoft.com/office/drawing/2014/main" id="{D238A7E6-3C53-F4AC-2B59-652FD6F2A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65C0A-534E-4CBE-9397-8B271883A71C}" type="datetimeFigureOut">
              <a:rPr lang="es-ES" altLang="ja-JP"/>
              <a:pPr>
                <a:defRPr/>
              </a:pPr>
              <a:t>09/06/2023</a:t>
            </a:fld>
            <a:endParaRPr lang="es-ES" altLang="ja-JP"/>
          </a:p>
        </p:txBody>
      </p:sp>
      <p:sp>
        <p:nvSpPr>
          <p:cNvPr id="6" name="4 Marcador de pie de página">
            <a:extLst>
              <a:ext uri="{FF2B5EF4-FFF2-40B4-BE49-F238E27FC236}">
                <a16:creationId xmlns:a16="http://schemas.microsoft.com/office/drawing/2014/main" id="{4A1C3320-E008-DEEC-5D38-D9C0031F4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ja-JP"/>
          </a:p>
        </p:txBody>
      </p:sp>
      <p:sp>
        <p:nvSpPr>
          <p:cNvPr id="7" name="5 Marcador de número de diapositiva">
            <a:extLst>
              <a:ext uri="{FF2B5EF4-FFF2-40B4-BE49-F238E27FC236}">
                <a16:creationId xmlns:a16="http://schemas.microsoft.com/office/drawing/2014/main" id="{CFB6E71D-1CB2-DA20-F0EC-7E800C530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E5BD9F-4EE1-423C-97F5-026AFE7CAE37}" type="slidenum">
              <a:rPr lang="es-ES" altLang="es-ES"/>
              <a:pPr>
                <a:defRPr/>
              </a:pPr>
              <a:t>‹#›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284269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798106" y="30491590"/>
            <a:ext cx="14687550" cy="3599705"/>
          </a:xfrm>
        </p:spPr>
        <p:txBody>
          <a:bodyPr anchor="b"/>
          <a:lstStyle>
            <a:lvl1pPr algn="l">
              <a:defRPr sz="8413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798106" y="3892116"/>
            <a:ext cx="14687550" cy="26135648"/>
          </a:xfrm>
        </p:spPr>
        <p:txBody>
          <a:bodyPr rtlCol="0">
            <a:normAutofit/>
          </a:bodyPr>
          <a:lstStyle>
            <a:lvl1pPr marL="0" indent="0">
              <a:buNone/>
              <a:defRPr sz="13320"/>
            </a:lvl1pPr>
            <a:lvl2pPr marL="1908354" indent="0">
              <a:buNone/>
              <a:defRPr sz="11685"/>
            </a:lvl2pPr>
            <a:lvl3pPr marL="3816709" indent="0">
              <a:buNone/>
              <a:defRPr sz="10049"/>
            </a:lvl3pPr>
            <a:lvl4pPr marL="5725063" indent="0">
              <a:buNone/>
              <a:defRPr sz="8413"/>
            </a:lvl4pPr>
            <a:lvl5pPr marL="7633417" indent="0">
              <a:buNone/>
              <a:defRPr sz="8413"/>
            </a:lvl5pPr>
            <a:lvl6pPr marL="9541771" indent="0">
              <a:buNone/>
              <a:defRPr sz="8413"/>
            </a:lvl6pPr>
            <a:lvl7pPr marL="11450126" indent="0">
              <a:buNone/>
              <a:defRPr sz="8413"/>
            </a:lvl7pPr>
            <a:lvl8pPr marL="13358477" indent="0">
              <a:buNone/>
              <a:defRPr sz="8413"/>
            </a:lvl8pPr>
            <a:lvl9pPr marL="15266833" indent="0">
              <a:buNone/>
              <a:defRPr sz="8413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798106" y="34091295"/>
            <a:ext cx="14687550" cy="5112177"/>
          </a:xfrm>
        </p:spPr>
        <p:txBody>
          <a:bodyPr/>
          <a:lstStyle>
            <a:lvl1pPr marL="0" indent="0">
              <a:buNone/>
              <a:defRPr sz="5843"/>
            </a:lvl1pPr>
            <a:lvl2pPr marL="1908354" indent="0">
              <a:buNone/>
              <a:defRPr sz="4908"/>
            </a:lvl2pPr>
            <a:lvl3pPr marL="3816709" indent="0">
              <a:buNone/>
              <a:defRPr sz="4206"/>
            </a:lvl3pPr>
            <a:lvl4pPr marL="5725063" indent="0">
              <a:buNone/>
              <a:defRPr sz="3739"/>
            </a:lvl4pPr>
            <a:lvl5pPr marL="7633417" indent="0">
              <a:buNone/>
              <a:defRPr sz="3739"/>
            </a:lvl5pPr>
            <a:lvl6pPr marL="9541771" indent="0">
              <a:buNone/>
              <a:defRPr sz="3739"/>
            </a:lvl6pPr>
            <a:lvl7pPr marL="11450126" indent="0">
              <a:buNone/>
              <a:defRPr sz="3739"/>
            </a:lvl7pPr>
            <a:lvl8pPr marL="13358477" indent="0">
              <a:buNone/>
              <a:defRPr sz="3739"/>
            </a:lvl8pPr>
            <a:lvl9pPr marL="15266833" indent="0">
              <a:buNone/>
              <a:defRPr sz="3739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3 Marcador de fecha">
            <a:extLst>
              <a:ext uri="{FF2B5EF4-FFF2-40B4-BE49-F238E27FC236}">
                <a16:creationId xmlns:a16="http://schemas.microsoft.com/office/drawing/2014/main" id="{9C734692-E0A4-B9A1-95C9-7DC1B1F49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90092-FD6E-4A32-ABD5-CDB6347D4AF9}" type="datetimeFigureOut">
              <a:rPr lang="es-ES" altLang="ja-JP"/>
              <a:pPr>
                <a:defRPr/>
              </a:pPr>
              <a:t>09/06/2023</a:t>
            </a:fld>
            <a:endParaRPr lang="es-ES" altLang="ja-JP"/>
          </a:p>
        </p:txBody>
      </p:sp>
      <p:sp>
        <p:nvSpPr>
          <p:cNvPr id="6" name="4 Marcador de pie de página">
            <a:extLst>
              <a:ext uri="{FF2B5EF4-FFF2-40B4-BE49-F238E27FC236}">
                <a16:creationId xmlns:a16="http://schemas.microsoft.com/office/drawing/2014/main" id="{84B17E26-A298-B8C4-9604-53440A06A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ja-JP"/>
          </a:p>
        </p:txBody>
      </p:sp>
      <p:sp>
        <p:nvSpPr>
          <p:cNvPr id="7" name="5 Marcador de número de diapositiva">
            <a:extLst>
              <a:ext uri="{FF2B5EF4-FFF2-40B4-BE49-F238E27FC236}">
                <a16:creationId xmlns:a16="http://schemas.microsoft.com/office/drawing/2014/main" id="{13D1091D-9447-3C26-BD49-6377FBCC9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C17EF-7864-4489-BFF5-F0C9758F1622}" type="slidenum">
              <a:rPr lang="es-ES" altLang="es-ES"/>
              <a:pPr>
                <a:defRPr/>
              </a:pPr>
              <a:t>‹#›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2767569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8EB4E3"/>
            </a:gs>
            <a:gs pos="21001">
              <a:srgbClr val="FFFFFF"/>
            </a:gs>
            <a:gs pos="100000">
              <a:srgbClr val="FFFF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>
            <a:extLst>
              <a:ext uri="{FF2B5EF4-FFF2-40B4-BE49-F238E27FC236}">
                <a16:creationId xmlns:a16="http://schemas.microsoft.com/office/drawing/2014/main" id="{C65598E1-1E1A-34AB-664D-85042077ED9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23963" y="1743075"/>
            <a:ext cx="22031325" cy="726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63321" tIns="81660" rIns="163321" bIns="8166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título del patrón</a:t>
            </a:r>
          </a:p>
        </p:txBody>
      </p:sp>
      <p:sp>
        <p:nvSpPr>
          <p:cNvPr id="1027" name="2 Marcador de texto">
            <a:extLst>
              <a:ext uri="{FF2B5EF4-FFF2-40B4-BE49-F238E27FC236}">
                <a16:creationId xmlns:a16="http://schemas.microsoft.com/office/drawing/2014/main" id="{FAE8A619-954F-4C41-C294-0E969720013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223963" y="10163175"/>
            <a:ext cx="22031325" cy="2874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63321" tIns="81660" rIns="163321" bIns="8166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/>
              <a:t>Haga clic para modificar el estilo de texto del patrón</a:t>
            </a:r>
          </a:p>
          <a:p>
            <a:pPr lvl="1"/>
            <a:r>
              <a:rPr lang="es-ES" altLang="es-ES"/>
              <a:t>Segundo nivel</a:t>
            </a:r>
          </a:p>
          <a:p>
            <a:pPr lvl="2"/>
            <a:r>
              <a:rPr lang="es-ES" altLang="es-ES"/>
              <a:t>Tercer nivel</a:t>
            </a:r>
          </a:p>
          <a:p>
            <a:pPr lvl="3"/>
            <a:r>
              <a:rPr lang="es-ES" altLang="es-ES"/>
              <a:t>Cuarto nivel</a:t>
            </a:r>
          </a:p>
          <a:p>
            <a:pPr lvl="4"/>
            <a:r>
              <a:rPr lang="es-ES" altLang="es-ES"/>
              <a:t>Quinto nivel</a:t>
            </a:r>
          </a:p>
        </p:txBody>
      </p:sp>
      <p:sp>
        <p:nvSpPr>
          <p:cNvPr id="4" name="3 Marcador de fecha">
            <a:extLst>
              <a:ext uri="{FF2B5EF4-FFF2-40B4-BE49-F238E27FC236}">
                <a16:creationId xmlns:a16="http://schemas.microsoft.com/office/drawing/2014/main" id="{8DFBFE05-B14F-06EE-3F14-19FE8ADF2E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23963" y="40371713"/>
            <a:ext cx="5713412" cy="2320925"/>
          </a:xfrm>
          <a:prstGeom prst="rect">
            <a:avLst/>
          </a:prstGeom>
        </p:spPr>
        <p:txBody>
          <a:bodyPr vert="horz" wrap="square" lIns="163321" tIns="81660" rIns="163321" bIns="81660" numCol="1" anchor="ctr" anchorCtr="0" compatLnSpc="1">
            <a:prstTxWarp prst="textNoShape">
              <a:avLst/>
            </a:prstTxWarp>
          </a:bodyPr>
          <a:lstStyle>
            <a:lvl1pPr defTabSz="3838315" eaLnBrk="1" hangingPunct="1">
              <a:defRPr sz="4908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042822D4-88A1-49B0-B147-5EBDB49A33FB}" type="datetimeFigureOut">
              <a:rPr lang="es-ES" altLang="ja-JP"/>
              <a:pPr>
                <a:defRPr/>
              </a:pPr>
              <a:t>09/06/2023</a:t>
            </a:fld>
            <a:endParaRPr lang="es-ES" altLang="ja-JP"/>
          </a:p>
        </p:txBody>
      </p:sp>
      <p:sp>
        <p:nvSpPr>
          <p:cNvPr id="5" name="4 Marcador de pie de página">
            <a:extLst>
              <a:ext uri="{FF2B5EF4-FFF2-40B4-BE49-F238E27FC236}">
                <a16:creationId xmlns:a16="http://schemas.microsoft.com/office/drawing/2014/main" id="{A8C8ADD5-6C61-8ADC-2DE4-8EE981C61C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64538" y="40371713"/>
            <a:ext cx="7750175" cy="2320925"/>
          </a:xfrm>
          <a:prstGeom prst="rect">
            <a:avLst/>
          </a:prstGeom>
        </p:spPr>
        <p:txBody>
          <a:bodyPr vert="horz" wrap="square" lIns="163321" tIns="81660" rIns="163321" bIns="81660" numCol="1" anchor="ctr" anchorCtr="0" compatLnSpc="1">
            <a:prstTxWarp prst="textNoShape">
              <a:avLst/>
            </a:prstTxWarp>
          </a:bodyPr>
          <a:lstStyle>
            <a:lvl1pPr algn="ctr" defTabSz="3838315" eaLnBrk="1" hangingPunct="1">
              <a:defRPr sz="4908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es-ES" altLang="ja-JP"/>
          </a:p>
        </p:txBody>
      </p:sp>
      <p:sp>
        <p:nvSpPr>
          <p:cNvPr id="6" name="5 Marcador de número de diapositiva">
            <a:extLst>
              <a:ext uri="{FF2B5EF4-FFF2-40B4-BE49-F238E27FC236}">
                <a16:creationId xmlns:a16="http://schemas.microsoft.com/office/drawing/2014/main" id="{AE3FE06E-DDF1-1359-271E-C8AF7D4C29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541875" y="40371713"/>
            <a:ext cx="5713413" cy="2320925"/>
          </a:xfrm>
          <a:prstGeom prst="rect">
            <a:avLst/>
          </a:prstGeom>
        </p:spPr>
        <p:txBody>
          <a:bodyPr vert="horz" wrap="square" lIns="163321" tIns="81660" rIns="163321" bIns="81660" numCol="1" anchor="ctr" anchorCtr="0" compatLnSpc="1">
            <a:prstTxWarp prst="textNoShape">
              <a:avLst/>
            </a:prstTxWarp>
          </a:bodyPr>
          <a:lstStyle>
            <a:lvl1pPr algn="r" defTabSz="3838315" eaLnBrk="1" hangingPunct="1">
              <a:defRPr sz="4908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36CD6EA7-5BC6-4C91-BBB0-674D5FBC28AE}" type="slidenum">
              <a:rPr lang="es-ES" altLang="es-ES"/>
              <a:pPr>
                <a:defRPr/>
              </a:pPr>
              <a:t>‹#›</a:t>
            </a:fld>
            <a:endParaRPr lang="es-ES" alt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811588" rtl="0" eaLnBrk="0" fontAlgn="base" hangingPunct="0">
        <a:spcBef>
          <a:spcPct val="0"/>
        </a:spcBef>
        <a:spcAft>
          <a:spcPct val="0"/>
        </a:spcAft>
        <a:defRPr sz="18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3811588" rtl="0" eaLnBrk="0" fontAlgn="base" hangingPunct="0">
        <a:spcBef>
          <a:spcPct val="0"/>
        </a:spcBef>
        <a:spcAft>
          <a:spcPct val="0"/>
        </a:spcAft>
        <a:defRPr sz="18400">
          <a:solidFill>
            <a:schemeClr val="tx1"/>
          </a:solidFill>
          <a:latin typeface="Calibri" pitchFamily="34" charset="0"/>
        </a:defRPr>
      </a:lvl2pPr>
      <a:lvl3pPr algn="ctr" defTabSz="3811588" rtl="0" eaLnBrk="0" fontAlgn="base" hangingPunct="0">
        <a:spcBef>
          <a:spcPct val="0"/>
        </a:spcBef>
        <a:spcAft>
          <a:spcPct val="0"/>
        </a:spcAft>
        <a:defRPr sz="18400">
          <a:solidFill>
            <a:schemeClr val="tx1"/>
          </a:solidFill>
          <a:latin typeface="Calibri" pitchFamily="34" charset="0"/>
        </a:defRPr>
      </a:lvl3pPr>
      <a:lvl4pPr algn="ctr" defTabSz="3811588" rtl="0" eaLnBrk="0" fontAlgn="base" hangingPunct="0">
        <a:spcBef>
          <a:spcPct val="0"/>
        </a:spcBef>
        <a:spcAft>
          <a:spcPct val="0"/>
        </a:spcAft>
        <a:defRPr sz="18400">
          <a:solidFill>
            <a:schemeClr val="tx1"/>
          </a:solidFill>
          <a:latin typeface="Calibri" pitchFamily="34" charset="0"/>
        </a:defRPr>
      </a:lvl4pPr>
      <a:lvl5pPr algn="ctr" defTabSz="3811588" rtl="0" eaLnBrk="0" fontAlgn="base" hangingPunct="0">
        <a:spcBef>
          <a:spcPct val="0"/>
        </a:spcBef>
        <a:spcAft>
          <a:spcPct val="0"/>
        </a:spcAft>
        <a:defRPr sz="18400">
          <a:solidFill>
            <a:schemeClr val="tx1"/>
          </a:solidFill>
          <a:latin typeface="Calibri" pitchFamily="34" charset="0"/>
        </a:defRPr>
      </a:lvl5pPr>
      <a:lvl6pPr marL="1068447" algn="ctr" defTabSz="3813765" rtl="0" fontAlgn="base">
        <a:spcBef>
          <a:spcPct val="0"/>
        </a:spcBef>
        <a:spcAft>
          <a:spcPct val="0"/>
        </a:spcAft>
        <a:defRPr sz="18462">
          <a:solidFill>
            <a:schemeClr val="tx1"/>
          </a:solidFill>
          <a:latin typeface="Calibri" pitchFamily="34" charset="0"/>
        </a:defRPr>
      </a:lvl6pPr>
      <a:lvl7pPr marL="2136895" algn="ctr" defTabSz="3813765" rtl="0" fontAlgn="base">
        <a:spcBef>
          <a:spcPct val="0"/>
        </a:spcBef>
        <a:spcAft>
          <a:spcPct val="0"/>
        </a:spcAft>
        <a:defRPr sz="18462">
          <a:solidFill>
            <a:schemeClr val="tx1"/>
          </a:solidFill>
          <a:latin typeface="Calibri" pitchFamily="34" charset="0"/>
        </a:defRPr>
      </a:lvl7pPr>
      <a:lvl8pPr marL="3205342" algn="ctr" defTabSz="3813765" rtl="0" fontAlgn="base">
        <a:spcBef>
          <a:spcPct val="0"/>
        </a:spcBef>
        <a:spcAft>
          <a:spcPct val="0"/>
        </a:spcAft>
        <a:defRPr sz="18462">
          <a:solidFill>
            <a:schemeClr val="tx1"/>
          </a:solidFill>
          <a:latin typeface="Calibri" pitchFamily="34" charset="0"/>
        </a:defRPr>
      </a:lvl8pPr>
      <a:lvl9pPr marL="4273790" algn="ctr" defTabSz="3813765" rtl="0" fontAlgn="base">
        <a:spcBef>
          <a:spcPct val="0"/>
        </a:spcBef>
        <a:spcAft>
          <a:spcPct val="0"/>
        </a:spcAft>
        <a:defRPr sz="18462">
          <a:solidFill>
            <a:schemeClr val="tx1"/>
          </a:solidFill>
          <a:latin typeface="Calibri" pitchFamily="34" charset="0"/>
        </a:defRPr>
      </a:lvl9pPr>
    </p:titleStyle>
    <p:bodyStyle>
      <a:lvl1pPr marL="1427163" indent="-1427163" algn="l" defTabSz="381158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3200" kern="1200">
          <a:solidFill>
            <a:schemeClr val="tx1"/>
          </a:solidFill>
          <a:latin typeface="+mn-lt"/>
          <a:ea typeface="+mn-ea"/>
          <a:cs typeface="+mn-cs"/>
        </a:defRPr>
      </a:lvl1pPr>
      <a:lvl2pPr marL="3095625" indent="-1189038" algn="l" defTabSz="381158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1600" kern="1200">
          <a:solidFill>
            <a:schemeClr val="tx1"/>
          </a:solidFill>
          <a:latin typeface="+mn-lt"/>
          <a:ea typeface="+mn-ea"/>
          <a:cs typeface="+mn-cs"/>
        </a:defRPr>
      </a:lvl2pPr>
      <a:lvl3pPr marL="4765675" indent="-952500" algn="l" defTabSz="381158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0000" kern="1200">
          <a:solidFill>
            <a:schemeClr val="tx1"/>
          </a:solidFill>
          <a:latin typeface="+mn-lt"/>
          <a:ea typeface="+mn-ea"/>
          <a:cs typeface="+mn-cs"/>
        </a:defRPr>
      </a:lvl3pPr>
      <a:lvl4pPr marL="6677025" indent="-952500" algn="l" defTabSz="381158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8300" kern="1200">
          <a:solidFill>
            <a:schemeClr val="tx1"/>
          </a:solidFill>
          <a:latin typeface="+mn-lt"/>
          <a:ea typeface="+mn-ea"/>
          <a:cs typeface="+mn-cs"/>
        </a:defRPr>
      </a:lvl4pPr>
      <a:lvl5pPr marL="8583613" indent="-952500" algn="l" defTabSz="3811588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8300" kern="1200">
          <a:solidFill>
            <a:schemeClr val="tx1"/>
          </a:solidFill>
          <a:latin typeface="+mn-lt"/>
          <a:ea typeface="+mn-ea"/>
          <a:cs typeface="+mn-cs"/>
        </a:defRPr>
      </a:lvl5pPr>
      <a:lvl6pPr marL="10495948" indent="-954175" algn="l" defTabSz="3816709" rtl="0" eaLnBrk="1" latinLnBrk="0" hangingPunct="1">
        <a:spcBef>
          <a:spcPct val="20000"/>
        </a:spcBef>
        <a:buFont typeface="Arial" pitchFamily="34" charset="0"/>
        <a:buChar char="•"/>
        <a:defRPr sz="8413" kern="1200">
          <a:solidFill>
            <a:schemeClr val="tx1"/>
          </a:solidFill>
          <a:latin typeface="+mn-lt"/>
          <a:ea typeface="+mn-ea"/>
          <a:cs typeface="+mn-cs"/>
        </a:defRPr>
      </a:lvl6pPr>
      <a:lvl7pPr marL="12404302" indent="-954175" algn="l" defTabSz="3816709" rtl="0" eaLnBrk="1" latinLnBrk="0" hangingPunct="1">
        <a:spcBef>
          <a:spcPct val="20000"/>
        </a:spcBef>
        <a:buFont typeface="Arial" pitchFamily="34" charset="0"/>
        <a:buChar char="•"/>
        <a:defRPr sz="8413" kern="1200">
          <a:solidFill>
            <a:schemeClr val="tx1"/>
          </a:solidFill>
          <a:latin typeface="+mn-lt"/>
          <a:ea typeface="+mn-ea"/>
          <a:cs typeface="+mn-cs"/>
        </a:defRPr>
      </a:lvl7pPr>
      <a:lvl8pPr marL="14312655" indent="-954175" algn="l" defTabSz="3816709" rtl="0" eaLnBrk="1" latinLnBrk="0" hangingPunct="1">
        <a:spcBef>
          <a:spcPct val="20000"/>
        </a:spcBef>
        <a:buFont typeface="Arial" pitchFamily="34" charset="0"/>
        <a:buChar char="•"/>
        <a:defRPr sz="8413" kern="1200">
          <a:solidFill>
            <a:schemeClr val="tx1"/>
          </a:solidFill>
          <a:latin typeface="+mn-lt"/>
          <a:ea typeface="+mn-ea"/>
          <a:cs typeface="+mn-cs"/>
        </a:defRPr>
      </a:lvl8pPr>
      <a:lvl9pPr marL="16221010" indent="-954175" algn="l" defTabSz="3816709" rtl="0" eaLnBrk="1" latinLnBrk="0" hangingPunct="1">
        <a:spcBef>
          <a:spcPct val="20000"/>
        </a:spcBef>
        <a:buFont typeface="Arial" pitchFamily="34" charset="0"/>
        <a:buChar char="•"/>
        <a:defRPr sz="84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3816709" rtl="0" eaLnBrk="1" latinLnBrk="0" hangingPunct="1">
        <a:defRPr sz="7478" kern="1200">
          <a:solidFill>
            <a:schemeClr val="tx1"/>
          </a:solidFill>
          <a:latin typeface="+mn-lt"/>
          <a:ea typeface="+mn-ea"/>
          <a:cs typeface="+mn-cs"/>
        </a:defRPr>
      </a:lvl1pPr>
      <a:lvl2pPr marL="1908354" algn="l" defTabSz="3816709" rtl="0" eaLnBrk="1" latinLnBrk="0" hangingPunct="1">
        <a:defRPr sz="7478" kern="1200">
          <a:solidFill>
            <a:schemeClr val="tx1"/>
          </a:solidFill>
          <a:latin typeface="+mn-lt"/>
          <a:ea typeface="+mn-ea"/>
          <a:cs typeface="+mn-cs"/>
        </a:defRPr>
      </a:lvl2pPr>
      <a:lvl3pPr marL="3816709" algn="l" defTabSz="3816709" rtl="0" eaLnBrk="1" latinLnBrk="0" hangingPunct="1">
        <a:defRPr sz="7478" kern="1200">
          <a:solidFill>
            <a:schemeClr val="tx1"/>
          </a:solidFill>
          <a:latin typeface="+mn-lt"/>
          <a:ea typeface="+mn-ea"/>
          <a:cs typeface="+mn-cs"/>
        </a:defRPr>
      </a:lvl3pPr>
      <a:lvl4pPr marL="5725063" algn="l" defTabSz="3816709" rtl="0" eaLnBrk="1" latinLnBrk="0" hangingPunct="1">
        <a:defRPr sz="7478" kern="1200">
          <a:solidFill>
            <a:schemeClr val="tx1"/>
          </a:solidFill>
          <a:latin typeface="+mn-lt"/>
          <a:ea typeface="+mn-ea"/>
          <a:cs typeface="+mn-cs"/>
        </a:defRPr>
      </a:lvl4pPr>
      <a:lvl5pPr marL="7633417" algn="l" defTabSz="3816709" rtl="0" eaLnBrk="1" latinLnBrk="0" hangingPunct="1">
        <a:defRPr sz="7478" kern="1200">
          <a:solidFill>
            <a:schemeClr val="tx1"/>
          </a:solidFill>
          <a:latin typeface="+mn-lt"/>
          <a:ea typeface="+mn-ea"/>
          <a:cs typeface="+mn-cs"/>
        </a:defRPr>
      </a:lvl5pPr>
      <a:lvl6pPr marL="9541771" algn="l" defTabSz="3816709" rtl="0" eaLnBrk="1" latinLnBrk="0" hangingPunct="1">
        <a:defRPr sz="7478" kern="1200">
          <a:solidFill>
            <a:schemeClr val="tx1"/>
          </a:solidFill>
          <a:latin typeface="+mn-lt"/>
          <a:ea typeface="+mn-ea"/>
          <a:cs typeface="+mn-cs"/>
        </a:defRPr>
      </a:lvl6pPr>
      <a:lvl7pPr marL="11450126" algn="l" defTabSz="3816709" rtl="0" eaLnBrk="1" latinLnBrk="0" hangingPunct="1">
        <a:defRPr sz="7478" kern="1200">
          <a:solidFill>
            <a:schemeClr val="tx1"/>
          </a:solidFill>
          <a:latin typeface="+mn-lt"/>
          <a:ea typeface="+mn-ea"/>
          <a:cs typeface="+mn-cs"/>
        </a:defRPr>
      </a:lvl7pPr>
      <a:lvl8pPr marL="13358477" algn="l" defTabSz="3816709" rtl="0" eaLnBrk="1" latinLnBrk="0" hangingPunct="1">
        <a:defRPr sz="7478" kern="1200">
          <a:solidFill>
            <a:schemeClr val="tx1"/>
          </a:solidFill>
          <a:latin typeface="+mn-lt"/>
          <a:ea typeface="+mn-ea"/>
          <a:cs typeface="+mn-cs"/>
        </a:defRPr>
      </a:lvl8pPr>
      <a:lvl9pPr marL="15266833" algn="l" defTabSz="3816709" rtl="0" eaLnBrk="1" latinLnBrk="0" hangingPunct="1">
        <a:defRPr sz="74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図 3">
            <a:extLst>
              <a:ext uri="{FF2B5EF4-FFF2-40B4-BE49-F238E27FC236}">
                <a16:creationId xmlns:a16="http://schemas.microsoft.com/office/drawing/2014/main" id="{0365BED1-F0B3-BC99-FC92-EAB37A33DD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8" y="-450850"/>
            <a:ext cx="24479251" cy="686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テキスト ボックス 4">
            <a:extLst>
              <a:ext uri="{FF2B5EF4-FFF2-40B4-BE49-F238E27FC236}">
                <a16:creationId xmlns:a16="http://schemas.microsoft.com/office/drawing/2014/main" id="{32D81513-216B-4CC7-F89B-8768F13406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13" y="2470150"/>
            <a:ext cx="6486525" cy="876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txBody>
          <a:bodyPr>
            <a:spAutoFit/>
          </a:bodyPr>
          <a:lstStyle/>
          <a:p>
            <a:pPr defTabSz="3882929">
              <a:defRPr/>
            </a:pPr>
            <a:r>
              <a:rPr lang="en-US" altLang="ja-JP" sz="5099" b="1" dirty="0">
                <a:solidFill>
                  <a:srgbClr val="FFFFFF"/>
                </a:solidFill>
                <a:latin typeface="ＭＳ Ｐゴシック" panose="020B0600070205080204" pitchFamily="50" charset="-128"/>
                <a:cs typeface="メイリオ" panose="020B0604030504040204" pitchFamily="50" charset="-128"/>
              </a:rPr>
              <a:t>e</a:t>
            </a:r>
            <a:r>
              <a:rPr lang="en-US" altLang="zh-CN" sz="5099" b="1" dirty="0">
                <a:solidFill>
                  <a:srgbClr val="FFFF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5099" b="1" dirty="0">
                <a:solidFill>
                  <a:srgbClr val="FFFFFF"/>
                </a:solidFill>
                <a:latin typeface="ＭＳ Ｐゴシック" panose="020B0600070205080204" pitchFamily="50" charset="-128"/>
                <a:cs typeface="メイリオ" panose="020B0604030504040204" pitchFamily="50" charset="-128"/>
              </a:rPr>
              <a:t>ポスター：</a:t>
            </a:r>
            <a:r>
              <a:rPr lang="en-US" altLang="ja-JP" sz="5099" b="1" dirty="0">
                <a:solidFill>
                  <a:srgbClr val="FFFFFF"/>
                </a:solidFill>
                <a:latin typeface="ＭＳ Ｐゴシック" panose="020B0600070205080204" pitchFamily="50" charset="-128"/>
                <a:cs typeface="メイリオ" panose="020B0604030504040204" pitchFamily="50" charset="-128"/>
              </a:rPr>
              <a:t>1P-Ap01</a:t>
            </a:r>
            <a:endParaRPr lang="en-US" altLang="zh-CN" sz="5099" b="1" dirty="0">
              <a:solidFill>
                <a:srgbClr val="FFFF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52" name="テキスト ボックス 7">
            <a:extLst>
              <a:ext uri="{FF2B5EF4-FFF2-40B4-BE49-F238E27FC236}">
                <a16:creationId xmlns:a16="http://schemas.microsoft.com/office/drawing/2014/main" id="{C7D20181-F159-DED2-D491-0EB015A007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8" y="3438525"/>
            <a:ext cx="24479250" cy="359931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defTabSz="3882929">
              <a:defRPr/>
            </a:pPr>
            <a:r>
              <a:rPr kumimoji="1" lang="ja-JP" altLang="en-US" sz="5099" dirty="0">
                <a:solidFill>
                  <a:srgbClr val="000000"/>
                </a:solidFill>
              </a:rPr>
              <a:t>演題</a:t>
            </a:r>
            <a:endParaRPr kumimoji="1" lang="en-US" altLang="ja-JP" sz="5099" dirty="0">
              <a:solidFill>
                <a:srgbClr val="000000"/>
              </a:solidFill>
            </a:endParaRPr>
          </a:p>
          <a:p>
            <a:pPr defTabSz="3882929">
              <a:defRPr/>
            </a:pPr>
            <a:endParaRPr kumimoji="1" lang="en-US" altLang="ja-JP" sz="5610" dirty="0">
              <a:solidFill>
                <a:srgbClr val="000000"/>
              </a:solidFill>
            </a:endParaRPr>
          </a:p>
          <a:p>
            <a:pPr defTabSz="3882929">
              <a:defRPr/>
            </a:pPr>
            <a:r>
              <a:rPr kumimoji="1" lang="ja-JP" altLang="en-US" sz="4000" dirty="0">
                <a:solidFill>
                  <a:srgbClr val="000000"/>
                </a:solidFill>
              </a:rPr>
              <a:t>発表者</a:t>
            </a:r>
            <a:endParaRPr kumimoji="1" lang="en-US" altLang="ja-JP" sz="4000" dirty="0">
              <a:solidFill>
                <a:srgbClr val="000000"/>
              </a:solidFill>
            </a:endParaRPr>
          </a:p>
          <a:p>
            <a:pPr defTabSz="3882929">
              <a:defRPr/>
            </a:pPr>
            <a:r>
              <a:rPr kumimoji="1" lang="ja-JP" altLang="en-US" sz="4000" dirty="0">
                <a:solidFill>
                  <a:srgbClr val="000000"/>
                </a:solidFill>
              </a:rPr>
              <a:t>所属</a:t>
            </a:r>
            <a:endParaRPr kumimoji="1" lang="en-US" altLang="ja-JP" sz="4000" dirty="0">
              <a:solidFill>
                <a:srgbClr val="000000"/>
              </a:solidFill>
            </a:endParaRPr>
          </a:p>
          <a:p>
            <a:pPr defTabSz="3882929">
              <a:defRPr/>
            </a:pPr>
            <a:endParaRPr kumimoji="1" lang="ja-JP" altLang="en-US" sz="4080" dirty="0">
              <a:solidFill>
                <a:srgbClr val="000000"/>
              </a:solidFill>
            </a:endParaRPr>
          </a:p>
        </p:txBody>
      </p:sp>
      <p:sp>
        <p:nvSpPr>
          <p:cNvPr id="2053" name="テキスト ボックス 4">
            <a:extLst>
              <a:ext uri="{FF2B5EF4-FFF2-40B4-BE49-F238E27FC236}">
                <a16:creationId xmlns:a16="http://schemas.microsoft.com/office/drawing/2014/main" id="{6B971EA4-1818-F318-CD81-AC5A1117C2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613" y="7339013"/>
            <a:ext cx="4013200" cy="103346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defTabSz="3882929">
              <a:defRPr/>
            </a:pPr>
            <a:r>
              <a:rPr kumimoji="1" lang="ja-JP" altLang="en-US" sz="6120" b="1" dirty="0">
                <a:solidFill>
                  <a:srgbClr val="000000"/>
                </a:solidFill>
              </a:rPr>
              <a:t>本文</a:t>
            </a:r>
          </a:p>
        </p:txBody>
      </p:sp>
      <p:sp>
        <p:nvSpPr>
          <p:cNvPr id="2054" name="テキスト ボックス 5">
            <a:extLst>
              <a:ext uri="{FF2B5EF4-FFF2-40B4-BE49-F238E27FC236}">
                <a16:creationId xmlns:a16="http://schemas.microsoft.com/office/drawing/2014/main" id="{C9307C0D-0C8F-4E4A-07C5-749F3D87AC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263" y="14185900"/>
            <a:ext cx="22671087" cy="147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ja-JP" altLang="en-US" sz="6800" b="1" dirty="0">
                <a:solidFill>
                  <a:srgbClr val="1F497D"/>
                </a:solidFill>
                <a:latin typeface="ShinMGoPro-Regular"/>
              </a:rPr>
              <a:t>・ファイル容量は</a:t>
            </a:r>
            <a:r>
              <a:rPr lang="en-US" altLang="ja-JP" sz="6800" b="1" dirty="0">
                <a:solidFill>
                  <a:srgbClr val="1F497D"/>
                </a:solidFill>
                <a:latin typeface="ShinMGoPro-Regular"/>
              </a:rPr>
              <a:t>50 MB</a:t>
            </a:r>
            <a:r>
              <a:rPr lang="ja-JP" altLang="en-US" sz="6800" b="1" dirty="0">
                <a:solidFill>
                  <a:srgbClr val="1F497D"/>
                </a:solidFill>
                <a:latin typeface="ShinMGoPro-Regular"/>
              </a:rPr>
              <a:t>以下として下さい。</a:t>
            </a:r>
            <a:endParaRPr lang="en-US" altLang="ja-JP" sz="6800" b="1" dirty="0">
              <a:solidFill>
                <a:srgbClr val="1F497D"/>
              </a:solidFill>
              <a:latin typeface="ShinMGoPro-Regular"/>
            </a:endParaRPr>
          </a:p>
          <a:p>
            <a:r>
              <a:rPr lang="ja-JP" altLang="en-US" sz="6800" b="1" dirty="0">
                <a:solidFill>
                  <a:srgbClr val="1F497D"/>
                </a:solidFill>
                <a:latin typeface="ShinMGoPro-Regular"/>
              </a:rPr>
              <a:t>（どうしても</a:t>
            </a:r>
            <a:r>
              <a:rPr lang="en-US" altLang="ja-JP" sz="6800" b="1" dirty="0">
                <a:solidFill>
                  <a:srgbClr val="1F497D"/>
                </a:solidFill>
                <a:latin typeface="ShinMGoPro-Regular"/>
              </a:rPr>
              <a:t>50 MB</a:t>
            </a:r>
            <a:r>
              <a:rPr lang="ja-JP" altLang="en-US" sz="6800" b="1" dirty="0">
                <a:solidFill>
                  <a:srgbClr val="1F497D"/>
                </a:solidFill>
                <a:latin typeface="ShinMGoPro-Regular"/>
              </a:rPr>
              <a:t>を超える場合は、事務局に問合せ下さい）</a:t>
            </a:r>
            <a:endParaRPr lang="en-US" altLang="ja-JP" sz="6800" b="1" dirty="0">
              <a:solidFill>
                <a:srgbClr val="1F497D"/>
              </a:solidFill>
              <a:latin typeface="ShinMGoPro-Regular"/>
            </a:endParaRPr>
          </a:p>
          <a:p>
            <a:endParaRPr lang="en-US" altLang="ja-JP" sz="6800" b="1" dirty="0">
              <a:solidFill>
                <a:srgbClr val="1F497D"/>
              </a:solidFill>
              <a:latin typeface="ShinMGoPro-Regular"/>
            </a:endParaRPr>
          </a:p>
          <a:p>
            <a:r>
              <a:rPr lang="ja-JP" altLang="en-US" sz="6800" b="1" dirty="0">
                <a:solidFill>
                  <a:srgbClr val="1F497D"/>
                </a:solidFill>
                <a:latin typeface="ShinMGoPro-Regular"/>
              </a:rPr>
              <a:t>・上部の</a:t>
            </a:r>
            <a:r>
              <a:rPr lang="en-US" altLang="ja-JP" sz="6800" b="1" dirty="0">
                <a:solidFill>
                  <a:srgbClr val="1F497D"/>
                </a:solidFill>
                <a:latin typeface="ShinMGoPro-Regular"/>
              </a:rPr>
              <a:t>e</a:t>
            </a:r>
            <a:r>
              <a:rPr lang="ja-JP" altLang="en-US" sz="6800" b="1" dirty="0">
                <a:solidFill>
                  <a:srgbClr val="1F497D"/>
                </a:solidFill>
                <a:latin typeface="ShinMGoPro-Regular"/>
              </a:rPr>
              <a:t>ポスター番号は、学会</a:t>
            </a:r>
            <a:r>
              <a:rPr lang="en-US" altLang="ja-JP" sz="6800" b="1" dirty="0">
                <a:solidFill>
                  <a:srgbClr val="1F497D"/>
                </a:solidFill>
                <a:latin typeface="ShinMGoPro-Regular"/>
              </a:rPr>
              <a:t>HP</a:t>
            </a:r>
            <a:r>
              <a:rPr lang="ja-JP" altLang="en-US" sz="6800" b="1" dirty="0">
                <a:solidFill>
                  <a:srgbClr val="1F497D"/>
                </a:solidFill>
                <a:latin typeface="ShinMGoPro-Regular"/>
              </a:rPr>
              <a:t>または学会誌７号のプログラムで、自分の番号を確認後に記入ください。</a:t>
            </a:r>
            <a:endParaRPr lang="en-US" altLang="ja-JP" sz="6800" b="1" dirty="0">
              <a:solidFill>
                <a:srgbClr val="1F497D"/>
              </a:solidFill>
              <a:latin typeface="ShinMGoPro-Regular"/>
            </a:endParaRPr>
          </a:p>
          <a:p>
            <a:endParaRPr lang="en-US" altLang="ja-JP" sz="6800" b="1" dirty="0">
              <a:solidFill>
                <a:srgbClr val="1F497D"/>
              </a:solidFill>
              <a:latin typeface="ShinMGoPro-Regular"/>
            </a:endParaRPr>
          </a:p>
          <a:p>
            <a:r>
              <a:rPr lang="ja-JP" altLang="en-US" sz="6800" b="1" dirty="0">
                <a:solidFill>
                  <a:srgbClr val="1F497D"/>
                </a:solidFill>
                <a:latin typeface="ShinMGoPro-Regular"/>
              </a:rPr>
              <a:t>・本文のフォントは、</a:t>
            </a:r>
            <a:r>
              <a:rPr lang="en-US" altLang="ja-JP" sz="6800" b="1" dirty="0">
                <a:solidFill>
                  <a:srgbClr val="1F497D"/>
                </a:solidFill>
                <a:latin typeface="ShinMGoPro-Regular"/>
              </a:rPr>
              <a:t>A4</a:t>
            </a:r>
            <a:r>
              <a:rPr lang="ja-JP" altLang="en-US" sz="6800" b="1" dirty="0">
                <a:solidFill>
                  <a:srgbClr val="1F497D"/>
                </a:solidFill>
                <a:latin typeface="ShinMGoPro-Regular"/>
              </a:rPr>
              <a:t>サイズで出力した際に文字が十分に見える程度としてください。</a:t>
            </a:r>
            <a:endParaRPr lang="en-US" altLang="ja-JP" sz="6800" b="1" dirty="0">
              <a:solidFill>
                <a:srgbClr val="1F497D"/>
              </a:solidFill>
              <a:latin typeface="ShinMGoPro-Regular"/>
            </a:endParaRPr>
          </a:p>
          <a:p>
            <a:endParaRPr lang="en-US" altLang="ja-JP" sz="6800" b="1" dirty="0">
              <a:solidFill>
                <a:srgbClr val="1F497D"/>
              </a:solidFill>
              <a:latin typeface="ShinMGoPro-Regular"/>
            </a:endParaRPr>
          </a:p>
          <a:p>
            <a:r>
              <a:rPr lang="ja-JP" altLang="en-US" sz="6800" b="1" dirty="0">
                <a:solidFill>
                  <a:srgbClr val="1F497D"/>
                </a:solidFill>
                <a:latin typeface="ShinMGoPro-Regular"/>
              </a:rPr>
              <a:t>・目的、方法、結果、考察、結論などを簡潔に示してください。</a:t>
            </a:r>
            <a:endParaRPr lang="en-US" altLang="ja-JP" sz="6800" b="1" dirty="0">
              <a:solidFill>
                <a:srgbClr val="1F497D"/>
              </a:solidFill>
              <a:latin typeface="ShinMGoPro-Regular"/>
            </a:endParaRPr>
          </a:p>
          <a:p>
            <a:endParaRPr lang="ja-JP" altLang="en-US" sz="6800" b="1" dirty="0">
              <a:solidFill>
                <a:srgbClr val="1F497D"/>
              </a:solidFill>
              <a:latin typeface="ShinMGoPro-Regular"/>
            </a:endParaRPr>
          </a:p>
          <a:p>
            <a:r>
              <a:rPr lang="ja-JP" altLang="en-US" sz="6800" b="1" dirty="0">
                <a:solidFill>
                  <a:srgbClr val="1F497D"/>
                </a:solidFill>
                <a:latin typeface="ShinMGoPro-Regular"/>
              </a:rPr>
              <a:t>・図表を多用した説明を心がけてください。</a:t>
            </a:r>
            <a:endParaRPr lang="en-US" altLang="ja-JP" sz="6800" b="1" dirty="0">
              <a:solidFill>
                <a:srgbClr val="1F497D"/>
              </a:solidFill>
              <a:latin typeface="ShinMGoPro-Regular"/>
            </a:endParaRPr>
          </a:p>
          <a:p>
            <a:endParaRPr lang="ja-JP" altLang="en-US" sz="6800" b="1" dirty="0">
              <a:solidFill>
                <a:srgbClr val="1F497D"/>
              </a:solidFill>
              <a:latin typeface="ShinMGoPro-Regular"/>
            </a:endParaRPr>
          </a:p>
          <a:p>
            <a:r>
              <a:rPr lang="ja-JP" altLang="en-US" sz="6800" b="1" dirty="0">
                <a:solidFill>
                  <a:srgbClr val="1F497D"/>
                </a:solidFill>
                <a:latin typeface="ShinMGoPro-Regular"/>
              </a:rPr>
              <a:t>・できるだけ見やすい配置を心がけてください。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</TotalTime>
  <Words>119</Words>
  <Application>Microsoft Office PowerPoint</Application>
  <PresentationFormat>ユーザー設定</PresentationFormat>
  <Paragraphs>18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ShinMGoPro-Regular</vt:lpstr>
      <vt:lpstr>Arial</vt:lpstr>
      <vt:lpstr>Calibri</vt:lpstr>
      <vt:lpstr>Tema de Office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nsalvador</dc:creator>
  <cp:lastModifiedBy>日本環境動物昆虫 学会</cp:lastModifiedBy>
  <cp:revision>64</cp:revision>
  <cp:lastPrinted>2023-05-31T09:10:46Z</cp:lastPrinted>
  <dcterms:created xsi:type="dcterms:W3CDTF">2012-12-04T16:43:03Z</dcterms:created>
  <dcterms:modified xsi:type="dcterms:W3CDTF">2023-06-08T22:35:23Z</dcterms:modified>
</cp:coreProperties>
</file>